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C61389E-3576-4CED-971C-B8FE1548759B}" v="532" dt="2022-06-14T05:35:51.27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EXANDRE VENTURA DE MEDEIROS FILHO ." userId="S::alexandre.medeirosfo@sptech.school::9af2be20-9a2a-4723-b198-37358d6fb18e" providerId="AD" clId="Web-{7C61389E-3576-4CED-971C-B8FE1548759B}"/>
    <pc:docChg chg="addSld delSld modSld sldOrd">
      <pc:chgData name="ALEXANDRE VENTURA DE MEDEIROS FILHO ." userId="S::alexandre.medeirosfo@sptech.school::9af2be20-9a2a-4723-b198-37358d6fb18e" providerId="AD" clId="Web-{7C61389E-3576-4CED-971C-B8FE1548759B}" dt="2022-06-14T05:35:51.275" v="501" actId="14100"/>
      <pc:docMkLst>
        <pc:docMk/>
      </pc:docMkLst>
      <pc:sldChg chg="addSp delSp modSp mod setBg">
        <pc:chgData name="ALEXANDRE VENTURA DE MEDEIROS FILHO ." userId="S::alexandre.medeirosfo@sptech.school::9af2be20-9a2a-4723-b198-37358d6fb18e" providerId="AD" clId="Web-{7C61389E-3576-4CED-971C-B8FE1548759B}" dt="2022-06-14T05:35:51.275" v="501" actId="14100"/>
        <pc:sldMkLst>
          <pc:docMk/>
          <pc:sldMk cId="109857222" sldId="256"/>
        </pc:sldMkLst>
        <pc:spChg chg="mod">
          <ac:chgData name="ALEXANDRE VENTURA DE MEDEIROS FILHO ." userId="S::alexandre.medeirosfo@sptech.school::9af2be20-9a2a-4723-b198-37358d6fb18e" providerId="AD" clId="Web-{7C61389E-3576-4CED-971C-B8FE1548759B}" dt="2022-06-14T05:35:51.275" v="501" actId="14100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ALEXANDRE VENTURA DE MEDEIROS FILHO ." userId="S::alexandre.medeirosfo@sptech.school::9af2be20-9a2a-4723-b198-37358d6fb18e" providerId="AD" clId="Web-{7C61389E-3576-4CED-971C-B8FE1548759B}" dt="2022-06-14T04:36:21.272" v="29" actId="20577"/>
          <ac:spMkLst>
            <pc:docMk/>
            <pc:sldMk cId="109857222" sldId="256"/>
            <ac:spMk id="3" creationId="{00000000-0000-0000-0000-000000000000}"/>
          </ac:spMkLst>
        </pc:spChg>
        <pc:spChg chg="add del">
          <ac:chgData name="ALEXANDRE VENTURA DE MEDEIROS FILHO ." userId="S::alexandre.medeirosfo@sptech.school::9af2be20-9a2a-4723-b198-37358d6fb18e" providerId="AD" clId="Web-{7C61389E-3576-4CED-971C-B8FE1548759B}" dt="2022-06-14T04:34:44.646" v="15"/>
          <ac:spMkLst>
            <pc:docMk/>
            <pc:sldMk cId="109857222" sldId="256"/>
            <ac:spMk id="4" creationId="{4CF289DB-8BD3-C12E-8930-4C3C8A209E7D}"/>
          </ac:spMkLst>
        </pc:spChg>
        <pc:spChg chg="add del">
          <ac:chgData name="ALEXANDRE VENTURA DE MEDEIROS FILHO ." userId="S::alexandre.medeirosfo@sptech.school::9af2be20-9a2a-4723-b198-37358d6fb18e" providerId="AD" clId="Web-{7C61389E-3576-4CED-971C-B8FE1548759B}" dt="2022-06-14T04:34:43.099" v="14"/>
          <ac:spMkLst>
            <pc:docMk/>
            <pc:sldMk cId="109857222" sldId="256"/>
            <ac:spMk id="5" creationId="{E031F2E0-613B-C744-1D22-5E50D927D271}"/>
          </ac:spMkLst>
        </pc:spChg>
        <pc:spChg chg="add del mod">
          <ac:chgData name="ALEXANDRE VENTURA DE MEDEIROS FILHO ." userId="S::alexandre.medeirosfo@sptech.school::9af2be20-9a2a-4723-b198-37358d6fb18e" providerId="AD" clId="Web-{7C61389E-3576-4CED-971C-B8FE1548759B}" dt="2022-06-14T04:35:02.130" v="19"/>
          <ac:spMkLst>
            <pc:docMk/>
            <pc:sldMk cId="109857222" sldId="256"/>
            <ac:spMk id="6" creationId="{3F8E9533-70B7-F4A4-6505-DC81700498DA}"/>
          </ac:spMkLst>
        </pc:spChg>
        <pc:spChg chg="add del">
          <ac:chgData name="ALEXANDRE VENTURA DE MEDEIROS FILHO ." userId="S::alexandre.medeirosfo@sptech.school::9af2be20-9a2a-4723-b198-37358d6fb18e" providerId="AD" clId="Web-{7C61389E-3576-4CED-971C-B8FE1548759B}" dt="2022-06-14T04:35:56.053" v="26"/>
          <ac:spMkLst>
            <pc:docMk/>
            <pc:sldMk cId="109857222" sldId="256"/>
            <ac:spMk id="7" creationId="{3B28E6B3-FDB6-5A2A-F85D-7090904783D2}"/>
          </ac:spMkLst>
        </pc:spChg>
        <pc:spChg chg="add del">
          <ac:chgData name="ALEXANDRE VENTURA DE MEDEIROS FILHO ." userId="S::alexandre.medeirosfo@sptech.school::9af2be20-9a2a-4723-b198-37358d6fb18e" providerId="AD" clId="Web-{7C61389E-3576-4CED-971C-B8FE1548759B}" dt="2022-06-14T05:28:52.730" v="445"/>
          <ac:spMkLst>
            <pc:docMk/>
            <pc:sldMk cId="109857222" sldId="256"/>
            <ac:spMk id="8" creationId="{8877BE99-F876-1339-ADCD-E8872ABB99A1}"/>
          </ac:spMkLst>
        </pc:spChg>
        <pc:spChg chg="add del">
          <ac:chgData name="ALEXANDRE VENTURA DE MEDEIROS FILHO ." userId="S::alexandre.medeirosfo@sptech.school::9af2be20-9a2a-4723-b198-37358d6fb18e" providerId="AD" clId="Web-{7C61389E-3576-4CED-971C-B8FE1548759B}" dt="2022-06-14T05:28:49.777" v="444"/>
          <ac:spMkLst>
            <pc:docMk/>
            <pc:sldMk cId="109857222" sldId="256"/>
            <ac:spMk id="9" creationId="{4251B254-C5AE-635D-BCB8-B0B1774FA10D}"/>
          </ac:spMkLst>
        </pc:spChg>
        <pc:spChg chg="add del">
          <ac:chgData name="ALEXANDRE VENTURA DE MEDEIROS FILHO ." userId="S::alexandre.medeirosfo@sptech.school::9af2be20-9a2a-4723-b198-37358d6fb18e" providerId="AD" clId="Web-{7C61389E-3576-4CED-971C-B8FE1548759B}" dt="2022-06-14T05:35:05.665" v="499"/>
          <ac:spMkLst>
            <pc:docMk/>
            <pc:sldMk cId="109857222" sldId="256"/>
            <ac:spMk id="10" creationId="{3C59B2D4-A1B2-0CC1-2A03-09C69DE6891F}"/>
          </ac:spMkLst>
        </pc:spChg>
      </pc:sldChg>
      <pc:sldChg chg="addSp delSp modSp new mod setBg addAnim delAnim">
        <pc:chgData name="ALEXANDRE VENTURA DE MEDEIROS FILHO ." userId="S::alexandre.medeirosfo@sptech.school::9af2be20-9a2a-4723-b198-37358d6fb18e" providerId="AD" clId="Web-{7C61389E-3576-4CED-971C-B8FE1548759B}" dt="2022-06-14T05:14:27.523" v="352" actId="14100"/>
        <pc:sldMkLst>
          <pc:docMk/>
          <pc:sldMk cId="618284092" sldId="257"/>
        </pc:sldMkLst>
        <pc:spChg chg="mod">
          <ac:chgData name="ALEXANDRE VENTURA DE MEDEIROS FILHO ." userId="S::alexandre.medeirosfo@sptech.school::9af2be20-9a2a-4723-b198-37358d6fb18e" providerId="AD" clId="Web-{7C61389E-3576-4CED-971C-B8FE1548759B}" dt="2022-06-14T05:14:27.523" v="352" actId="14100"/>
          <ac:spMkLst>
            <pc:docMk/>
            <pc:sldMk cId="618284092" sldId="257"/>
            <ac:spMk id="2" creationId="{7B319BFC-C3A9-F5E3-3184-3300C4D0CE94}"/>
          </ac:spMkLst>
        </pc:spChg>
        <pc:spChg chg="mod">
          <ac:chgData name="ALEXANDRE VENTURA DE MEDEIROS FILHO ." userId="S::alexandre.medeirosfo@sptech.school::9af2be20-9a2a-4723-b198-37358d6fb18e" providerId="AD" clId="Web-{7C61389E-3576-4CED-971C-B8FE1548759B}" dt="2022-06-14T05:14:00.694" v="350" actId="20577"/>
          <ac:spMkLst>
            <pc:docMk/>
            <pc:sldMk cId="618284092" sldId="257"/>
            <ac:spMk id="3" creationId="{63A94247-0392-283B-9CBA-3C9663E436B1}"/>
          </ac:spMkLst>
        </pc:spChg>
        <pc:spChg chg="add del">
          <ac:chgData name="ALEXANDRE VENTURA DE MEDEIROS FILHO ." userId="S::alexandre.medeirosfo@sptech.school::9af2be20-9a2a-4723-b198-37358d6fb18e" providerId="AD" clId="Web-{7C61389E-3576-4CED-971C-B8FE1548759B}" dt="2022-06-14T04:39:38.886" v="37"/>
          <ac:spMkLst>
            <pc:docMk/>
            <pc:sldMk cId="618284092" sldId="257"/>
            <ac:spMk id="4" creationId="{7BEE63C9-644B-06DE-3B8A-A4D92B734173}"/>
          </ac:spMkLst>
        </pc:spChg>
        <pc:spChg chg="add">
          <ac:chgData name="ALEXANDRE VENTURA DE MEDEIROS FILHO ." userId="S::alexandre.medeirosfo@sptech.school::9af2be20-9a2a-4723-b198-37358d6fb18e" providerId="AD" clId="Web-{7C61389E-3576-4CED-971C-B8FE1548759B}" dt="2022-06-14T04:43:52.578" v="72"/>
          <ac:spMkLst>
            <pc:docMk/>
            <pc:sldMk cId="618284092" sldId="257"/>
            <ac:spMk id="7" creationId="{D1D34770-47A8-402C-AF23-2B653F2D88C1}"/>
          </ac:spMkLst>
        </pc:spChg>
        <pc:spChg chg="add del">
          <ac:chgData name="ALEXANDRE VENTURA DE MEDEIROS FILHO ." userId="S::alexandre.medeirosfo@sptech.school::9af2be20-9a2a-4723-b198-37358d6fb18e" providerId="AD" clId="Web-{7C61389E-3576-4CED-971C-B8FE1548759B}" dt="2022-06-14T04:43:31.265" v="69"/>
          <ac:spMkLst>
            <pc:docMk/>
            <pc:sldMk cId="618284092" sldId="257"/>
            <ac:spMk id="10" creationId="{D1D34770-47A8-402C-AF23-2B653F2D88C1}"/>
          </ac:spMkLst>
        </pc:spChg>
        <pc:picChg chg="add mod">
          <ac:chgData name="ALEXANDRE VENTURA DE MEDEIROS FILHO ." userId="S::alexandre.medeirosfo@sptech.school::9af2be20-9a2a-4723-b198-37358d6fb18e" providerId="AD" clId="Web-{7C61389E-3576-4CED-971C-B8FE1548759B}" dt="2022-06-14T04:43:52.578" v="72"/>
          <ac:picMkLst>
            <pc:docMk/>
            <pc:sldMk cId="618284092" sldId="257"/>
            <ac:picMk id="5" creationId="{071F5166-AAEF-152C-E5E9-E786875AFB2A}"/>
          </ac:picMkLst>
        </pc:picChg>
      </pc:sldChg>
      <pc:sldChg chg="addSp delSp modSp add mod replId setBg">
        <pc:chgData name="ALEXANDRE VENTURA DE MEDEIROS FILHO ." userId="S::alexandre.medeirosfo@sptech.school::9af2be20-9a2a-4723-b198-37358d6fb18e" providerId="AD" clId="Web-{7C61389E-3576-4CED-971C-B8FE1548759B}" dt="2022-06-14T05:16:31.012" v="385"/>
        <pc:sldMkLst>
          <pc:docMk/>
          <pc:sldMk cId="2686112683" sldId="258"/>
        </pc:sldMkLst>
        <pc:spChg chg="mod">
          <ac:chgData name="ALEXANDRE VENTURA DE MEDEIROS FILHO ." userId="S::alexandre.medeirosfo@sptech.school::9af2be20-9a2a-4723-b198-37358d6fb18e" providerId="AD" clId="Web-{7C61389E-3576-4CED-971C-B8FE1548759B}" dt="2022-06-14T05:15:29.977" v="364" actId="1076"/>
          <ac:spMkLst>
            <pc:docMk/>
            <pc:sldMk cId="2686112683" sldId="258"/>
            <ac:spMk id="2" creationId="{7B319BFC-C3A9-F5E3-3184-3300C4D0CE94}"/>
          </ac:spMkLst>
        </pc:spChg>
        <pc:spChg chg="mod">
          <ac:chgData name="ALEXANDRE VENTURA DE MEDEIROS FILHO ." userId="S::alexandre.medeirosfo@sptech.school::9af2be20-9a2a-4723-b198-37358d6fb18e" providerId="AD" clId="Web-{7C61389E-3576-4CED-971C-B8FE1548759B}" dt="2022-06-14T05:16:30.465" v="384" actId="20577"/>
          <ac:spMkLst>
            <pc:docMk/>
            <pc:sldMk cId="2686112683" sldId="258"/>
            <ac:spMk id="3" creationId="{63A94247-0392-283B-9CBA-3C9663E436B1}"/>
          </ac:spMkLst>
        </pc:spChg>
        <pc:spChg chg="add del">
          <ac:chgData name="ALEXANDRE VENTURA DE MEDEIROS FILHO ." userId="S::alexandre.medeirosfo@sptech.school::9af2be20-9a2a-4723-b198-37358d6fb18e" providerId="AD" clId="Web-{7C61389E-3576-4CED-971C-B8FE1548759B}" dt="2022-06-14T04:50:53.605" v="96"/>
          <ac:spMkLst>
            <pc:docMk/>
            <pc:sldMk cId="2686112683" sldId="258"/>
            <ac:spMk id="6" creationId="{BF0F9742-093D-C35F-4627-EA62B4FC7420}"/>
          </ac:spMkLst>
        </pc:spChg>
        <pc:spChg chg="add del">
          <ac:chgData name="ALEXANDRE VENTURA DE MEDEIROS FILHO ." userId="S::alexandre.medeirosfo@sptech.school::9af2be20-9a2a-4723-b198-37358d6fb18e" providerId="AD" clId="Web-{7C61389E-3576-4CED-971C-B8FE1548759B}" dt="2022-06-14T04:50:24.995" v="91"/>
          <ac:spMkLst>
            <pc:docMk/>
            <pc:sldMk cId="2686112683" sldId="258"/>
            <ac:spMk id="7" creationId="{D1D34770-47A8-402C-AF23-2B653F2D88C1}"/>
          </ac:spMkLst>
        </pc:spChg>
        <pc:spChg chg="add">
          <ac:chgData name="ALEXANDRE VENTURA DE MEDEIROS FILHO ." userId="S::alexandre.medeirosfo@sptech.school::9af2be20-9a2a-4723-b198-37358d6fb18e" providerId="AD" clId="Web-{7C61389E-3576-4CED-971C-B8FE1548759B}" dt="2022-06-14T05:16:31.012" v="385"/>
          <ac:spMkLst>
            <pc:docMk/>
            <pc:sldMk cId="2686112683" sldId="258"/>
            <ac:spMk id="8" creationId="{B629381A-B327-3778-998D-CC0F3C502A28}"/>
          </ac:spMkLst>
        </pc:spChg>
        <pc:spChg chg="add del">
          <ac:chgData name="ALEXANDRE VENTURA DE MEDEIROS FILHO ." userId="S::alexandre.medeirosfo@sptech.school::9af2be20-9a2a-4723-b198-37358d6fb18e" providerId="AD" clId="Web-{7C61389E-3576-4CED-971C-B8FE1548759B}" dt="2022-06-14T04:50:24.995" v="91"/>
          <ac:spMkLst>
            <pc:docMk/>
            <pc:sldMk cId="2686112683" sldId="258"/>
            <ac:spMk id="12" creationId="{D1D34770-47A8-402C-AF23-2B653F2D88C1}"/>
          </ac:spMkLst>
        </pc:spChg>
        <pc:picChg chg="add mod">
          <ac:chgData name="ALEXANDRE VENTURA DE MEDEIROS FILHO ." userId="S::alexandre.medeirosfo@sptech.school::9af2be20-9a2a-4723-b198-37358d6fb18e" providerId="AD" clId="Web-{7C61389E-3576-4CED-971C-B8FE1548759B}" dt="2022-06-14T05:07:10.525" v="314" actId="1076"/>
          <ac:picMkLst>
            <pc:docMk/>
            <pc:sldMk cId="2686112683" sldId="258"/>
            <ac:picMk id="4" creationId="{A370FFFA-22EC-1F9F-F750-FF0CB0ED662B}"/>
          </ac:picMkLst>
        </pc:picChg>
        <pc:picChg chg="del">
          <ac:chgData name="ALEXANDRE VENTURA DE MEDEIROS FILHO ." userId="S::alexandre.medeirosfo@sptech.school::9af2be20-9a2a-4723-b198-37358d6fb18e" providerId="AD" clId="Web-{7C61389E-3576-4CED-971C-B8FE1548759B}" dt="2022-06-14T04:49:20.385" v="80"/>
          <ac:picMkLst>
            <pc:docMk/>
            <pc:sldMk cId="2686112683" sldId="258"/>
            <ac:picMk id="5" creationId="{071F5166-AAEF-152C-E5E9-E786875AFB2A}"/>
          </ac:picMkLst>
        </pc:picChg>
      </pc:sldChg>
      <pc:sldChg chg="addSp delSp modSp add mod replId modClrScheme delDesignElem chgLayout">
        <pc:chgData name="ALEXANDRE VENTURA DE MEDEIROS FILHO ." userId="S::alexandre.medeirosfo@sptech.school::9af2be20-9a2a-4723-b198-37358d6fb18e" providerId="AD" clId="Web-{7C61389E-3576-4CED-971C-B8FE1548759B}" dt="2022-06-14T05:27:58.354" v="440" actId="20577"/>
        <pc:sldMkLst>
          <pc:docMk/>
          <pc:sldMk cId="3508933984" sldId="259"/>
        </pc:sldMkLst>
        <pc:spChg chg="mod ord">
          <ac:chgData name="ALEXANDRE VENTURA DE MEDEIROS FILHO ." userId="S::alexandre.medeirosfo@sptech.school::9af2be20-9a2a-4723-b198-37358d6fb18e" providerId="AD" clId="Web-{7C61389E-3576-4CED-971C-B8FE1548759B}" dt="2022-06-14T05:27:58.354" v="440" actId="20577"/>
          <ac:spMkLst>
            <pc:docMk/>
            <pc:sldMk cId="3508933984" sldId="259"/>
            <ac:spMk id="2" creationId="{7B319BFC-C3A9-F5E3-3184-3300C4D0CE94}"/>
          </ac:spMkLst>
        </pc:spChg>
        <pc:spChg chg="del mod">
          <ac:chgData name="ALEXANDRE VENTURA DE MEDEIROS FILHO ." userId="S::alexandre.medeirosfo@sptech.school::9af2be20-9a2a-4723-b198-37358d6fb18e" providerId="AD" clId="Web-{7C61389E-3576-4CED-971C-B8FE1548759B}" dt="2022-06-14T05:25:41.086" v="423"/>
          <ac:spMkLst>
            <pc:docMk/>
            <pc:sldMk cId="3508933984" sldId="259"/>
            <ac:spMk id="3" creationId="{63A94247-0392-283B-9CBA-3C9663E436B1}"/>
          </ac:spMkLst>
        </pc:spChg>
        <pc:spChg chg="del">
          <ac:chgData name="ALEXANDRE VENTURA DE MEDEIROS FILHO ." userId="S::alexandre.medeirosfo@sptech.school::9af2be20-9a2a-4723-b198-37358d6fb18e" providerId="AD" clId="Web-{7C61389E-3576-4CED-971C-B8FE1548759B}" dt="2022-06-14T05:25:41.086" v="423"/>
          <ac:spMkLst>
            <pc:docMk/>
            <pc:sldMk cId="3508933984" sldId="259"/>
            <ac:spMk id="7" creationId="{D1D34770-47A8-402C-AF23-2B653F2D88C1}"/>
          </ac:spMkLst>
        </pc:spChg>
        <pc:picChg chg="del">
          <ac:chgData name="ALEXANDRE VENTURA DE MEDEIROS FILHO ." userId="S::alexandre.medeirosfo@sptech.school::9af2be20-9a2a-4723-b198-37358d6fb18e" providerId="AD" clId="Web-{7C61389E-3576-4CED-971C-B8FE1548759B}" dt="2022-06-14T04:51:11.012" v="98"/>
          <ac:picMkLst>
            <pc:docMk/>
            <pc:sldMk cId="3508933984" sldId="259"/>
            <ac:picMk id="4" creationId="{A370FFFA-22EC-1F9F-F750-FF0CB0ED662B}"/>
          </ac:picMkLst>
        </pc:picChg>
        <pc:picChg chg="add del mod">
          <ac:chgData name="ALEXANDRE VENTURA DE MEDEIROS FILHO ." userId="S::alexandre.medeirosfo@sptech.school::9af2be20-9a2a-4723-b198-37358d6fb18e" providerId="AD" clId="Web-{7C61389E-3576-4CED-971C-B8FE1548759B}" dt="2022-06-14T05:26:15.055" v="427"/>
          <ac:picMkLst>
            <pc:docMk/>
            <pc:sldMk cId="3508933984" sldId="259"/>
            <ac:picMk id="5" creationId="{7007DDBA-9DDD-94A9-C362-90E494B4AB29}"/>
          </ac:picMkLst>
        </pc:picChg>
        <pc:picChg chg="add mod">
          <ac:chgData name="ALEXANDRE VENTURA DE MEDEIROS FILHO ." userId="S::alexandre.medeirosfo@sptech.school::9af2be20-9a2a-4723-b198-37358d6fb18e" providerId="AD" clId="Web-{7C61389E-3576-4CED-971C-B8FE1548759B}" dt="2022-06-14T05:27:32.885" v="438" actId="1076"/>
          <ac:picMkLst>
            <pc:docMk/>
            <pc:sldMk cId="3508933984" sldId="259"/>
            <ac:picMk id="6" creationId="{F2AD8FDD-B313-F331-46E1-159524494D22}"/>
          </ac:picMkLst>
        </pc:picChg>
      </pc:sldChg>
      <pc:sldChg chg="addSp delSp modSp add mod ord replId setBg">
        <pc:chgData name="ALEXANDRE VENTURA DE MEDEIROS FILHO ." userId="S::alexandre.medeirosfo@sptech.school::9af2be20-9a2a-4723-b198-37358d6fb18e" providerId="AD" clId="Web-{7C61389E-3576-4CED-971C-B8FE1548759B}" dt="2022-06-14T05:24:41.491" v="422" actId="1076"/>
        <pc:sldMkLst>
          <pc:docMk/>
          <pc:sldMk cId="4015257134" sldId="260"/>
        </pc:sldMkLst>
        <pc:spChg chg="mod">
          <ac:chgData name="ALEXANDRE VENTURA DE MEDEIROS FILHO ." userId="S::alexandre.medeirosfo@sptech.school::9af2be20-9a2a-4723-b198-37358d6fb18e" providerId="AD" clId="Web-{7C61389E-3576-4CED-971C-B8FE1548759B}" dt="2022-06-14T05:24:41.491" v="422" actId="1076"/>
          <ac:spMkLst>
            <pc:docMk/>
            <pc:sldMk cId="4015257134" sldId="260"/>
            <ac:spMk id="2" creationId="{7B319BFC-C3A9-F5E3-3184-3300C4D0CE94}"/>
          </ac:spMkLst>
        </pc:spChg>
        <pc:spChg chg="mod">
          <ac:chgData name="ALEXANDRE VENTURA DE MEDEIROS FILHO ." userId="S::alexandre.medeirosfo@sptech.school::9af2be20-9a2a-4723-b198-37358d6fb18e" providerId="AD" clId="Web-{7C61389E-3576-4CED-971C-B8FE1548759B}" dt="2022-06-14T05:24:19.850" v="418" actId="1076"/>
          <ac:spMkLst>
            <pc:docMk/>
            <pc:sldMk cId="4015257134" sldId="260"/>
            <ac:spMk id="3" creationId="{63A94247-0392-283B-9CBA-3C9663E436B1}"/>
          </ac:spMkLst>
        </pc:spChg>
        <pc:spChg chg="del">
          <ac:chgData name="ALEXANDRE VENTURA DE MEDEIROS FILHO ." userId="S::alexandre.medeirosfo@sptech.school::9af2be20-9a2a-4723-b198-37358d6fb18e" providerId="AD" clId="Web-{7C61389E-3576-4CED-971C-B8FE1548759B}" dt="2022-06-14T05:11:50.266" v="320"/>
          <ac:spMkLst>
            <pc:docMk/>
            <pc:sldMk cId="4015257134" sldId="260"/>
            <ac:spMk id="7" creationId="{D1D34770-47A8-402C-AF23-2B653F2D88C1}"/>
          </ac:spMkLst>
        </pc:spChg>
        <pc:spChg chg="add">
          <ac:chgData name="ALEXANDRE VENTURA DE MEDEIROS FILHO ." userId="S::alexandre.medeirosfo@sptech.school::9af2be20-9a2a-4723-b198-37358d6fb18e" providerId="AD" clId="Web-{7C61389E-3576-4CED-971C-B8FE1548759B}" dt="2022-06-14T05:11:50.266" v="320"/>
          <ac:spMkLst>
            <pc:docMk/>
            <pc:sldMk cId="4015257134" sldId="260"/>
            <ac:spMk id="12" creationId="{D1D34770-47A8-402C-AF23-2B653F2D88C1}"/>
          </ac:spMkLst>
        </pc:spChg>
        <pc:picChg chg="del">
          <ac:chgData name="ALEXANDRE VENTURA DE MEDEIROS FILHO ." userId="S::alexandre.medeirosfo@sptech.school::9af2be20-9a2a-4723-b198-37358d6fb18e" providerId="AD" clId="Web-{7C61389E-3576-4CED-971C-B8FE1548759B}" dt="2022-06-14T04:52:53.576" v="106"/>
          <ac:picMkLst>
            <pc:docMk/>
            <pc:sldMk cId="4015257134" sldId="260"/>
            <ac:picMk id="4" creationId="{A370FFFA-22EC-1F9F-F750-FF0CB0ED662B}"/>
          </ac:picMkLst>
        </pc:picChg>
        <pc:picChg chg="add mod">
          <ac:chgData name="ALEXANDRE VENTURA DE MEDEIROS FILHO ." userId="S::alexandre.medeirosfo@sptech.school::9af2be20-9a2a-4723-b198-37358d6fb18e" providerId="AD" clId="Web-{7C61389E-3576-4CED-971C-B8FE1548759B}" dt="2022-06-14T05:11:50.266" v="320"/>
          <ac:picMkLst>
            <pc:docMk/>
            <pc:sldMk cId="4015257134" sldId="260"/>
            <ac:picMk id="5" creationId="{C8773CC5-96A3-2C2E-8472-1EC33C18922D}"/>
          </ac:picMkLst>
        </pc:picChg>
      </pc:sldChg>
      <pc:sldChg chg="addSp delSp modSp add mod replId modClrScheme addAnim delAnim delDesignElem modShow chgLayout">
        <pc:chgData name="ALEXANDRE VENTURA DE MEDEIROS FILHO ." userId="S::alexandre.medeirosfo@sptech.school::9af2be20-9a2a-4723-b198-37358d6fb18e" providerId="AD" clId="Web-{7C61389E-3576-4CED-971C-B8FE1548759B}" dt="2022-06-14T05:34:07.538" v="497" actId="20577"/>
        <pc:sldMkLst>
          <pc:docMk/>
          <pc:sldMk cId="1558393178" sldId="261"/>
        </pc:sldMkLst>
        <pc:spChg chg="mod ord">
          <ac:chgData name="ALEXANDRE VENTURA DE MEDEIROS FILHO ." userId="S::alexandre.medeirosfo@sptech.school::9af2be20-9a2a-4723-b198-37358d6fb18e" providerId="AD" clId="Web-{7C61389E-3576-4CED-971C-B8FE1548759B}" dt="2022-06-14T04:57:42.788" v="177" actId="20577"/>
          <ac:spMkLst>
            <pc:docMk/>
            <pc:sldMk cId="1558393178" sldId="261"/>
            <ac:spMk id="2" creationId="{7B319BFC-C3A9-F5E3-3184-3300C4D0CE94}"/>
          </ac:spMkLst>
        </pc:spChg>
        <pc:spChg chg="mod ord">
          <ac:chgData name="ALEXANDRE VENTURA DE MEDEIROS FILHO ." userId="S::alexandre.medeirosfo@sptech.school::9af2be20-9a2a-4723-b198-37358d6fb18e" providerId="AD" clId="Web-{7C61389E-3576-4CED-971C-B8FE1548759B}" dt="2022-06-14T05:34:07.538" v="497" actId="20577"/>
          <ac:spMkLst>
            <pc:docMk/>
            <pc:sldMk cId="1558393178" sldId="261"/>
            <ac:spMk id="3" creationId="{63A94247-0392-283B-9CBA-3C9663E436B1}"/>
          </ac:spMkLst>
        </pc:spChg>
        <pc:spChg chg="add mod">
          <ac:chgData name="ALEXANDRE VENTURA DE MEDEIROS FILHO ." userId="S::alexandre.medeirosfo@sptech.school::9af2be20-9a2a-4723-b198-37358d6fb18e" providerId="AD" clId="Web-{7C61389E-3576-4CED-971C-B8FE1548759B}" dt="2022-06-14T04:54:41.345" v="127" actId="20577"/>
          <ac:spMkLst>
            <pc:docMk/>
            <pc:sldMk cId="1558393178" sldId="261"/>
            <ac:spMk id="4" creationId="{685215B5-223D-80D9-E671-2EDBA3FEB27C}"/>
          </ac:spMkLst>
        </pc:spChg>
        <pc:spChg chg="add del mod ord">
          <ac:chgData name="ALEXANDRE VENTURA DE MEDEIROS FILHO ." userId="S::alexandre.medeirosfo@sptech.school::9af2be20-9a2a-4723-b198-37358d6fb18e" providerId="AD" clId="Web-{7C61389E-3576-4CED-971C-B8FE1548759B}" dt="2022-06-14T04:56:58.818" v="150"/>
          <ac:spMkLst>
            <pc:docMk/>
            <pc:sldMk cId="1558393178" sldId="261"/>
            <ac:spMk id="5" creationId="{FFB70810-FE8E-DF34-14C3-13867E23B26A}"/>
          </ac:spMkLst>
        </pc:spChg>
        <pc:spChg chg="add mod">
          <ac:chgData name="ALEXANDRE VENTURA DE MEDEIROS FILHO ." userId="S::alexandre.medeirosfo@sptech.school::9af2be20-9a2a-4723-b198-37358d6fb18e" providerId="AD" clId="Web-{7C61389E-3576-4CED-971C-B8FE1548759B}" dt="2022-06-14T05:33:00.704" v="477" actId="14100"/>
          <ac:spMkLst>
            <pc:docMk/>
            <pc:sldMk cId="1558393178" sldId="261"/>
            <ac:spMk id="6" creationId="{50A03D2F-7F42-ECE7-C972-31FB7DE5E776}"/>
          </ac:spMkLst>
        </pc:spChg>
        <pc:spChg chg="del">
          <ac:chgData name="ALEXANDRE VENTURA DE MEDEIROS FILHO ." userId="S::alexandre.medeirosfo@sptech.school::9af2be20-9a2a-4723-b198-37358d6fb18e" providerId="AD" clId="Web-{7C61389E-3576-4CED-971C-B8FE1548759B}" dt="2022-06-14T04:56:06.114" v="148"/>
          <ac:spMkLst>
            <pc:docMk/>
            <pc:sldMk cId="1558393178" sldId="261"/>
            <ac:spMk id="7" creationId="{D1D34770-47A8-402C-AF23-2B653F2D88C1}"/>
          </ac:spMkLst>
        </pc:spChg>
        <pc:spChg chg="add del">
          <ac:chgData name="ALEXANDRE VENTURA DE MEDEIROS FILHO ." userId="S::alexandre.medeirosfo@sptech.school::9af2be20-9a2a-4723-b198-37358d6fb18e" providerId="AD" clId="Web-{7C61389E-3576-4CED-971C-B8FE1548759B}" dt="2022-06-14T05:29:39.341" v="448"/>
          <ac:spMkLst>
            <pc:docMk/>
            <pc:sldMk cId="1558393178" sldId="261"/>
            <ac:spMk id="9" creationId="{E16115D4-A64C-0323-D577-7D998F0BE37B}"/>
          </ac:spMkLst>
        </pc:spChg>
        <pc:spChg chg="add mod">
          <ac:chgData name="ALEXANDRE VENTURA DE MEDEIROS FILHO ." userId="S::alexandre.medeirosfo@sptech.school::9af2be20-9a2a-4723-b198-37358d6fb18e" providerId="AD" clId="Web-{7C61389E-3576-4CED-971C-B8FE1548759B}" dt="2022-06-14T05:33:59.366" v="495" actId="14100"/>
          <ac:spMkLst>
            <pc:docMk/>
            <pc:sldMk cId="1558393178" sldId="261"/>
            <ac:spMk id="11" creationId="{342347B1-4733-A0B9-0331-73D22BA4C7A0}"/>
          </ac:spMkLst>
        </pc:spChg>
      </pc:sldChg>
      <pc:sldChg chg="addSp delSp modSp add mod ord replId setBg modClrScheme delDesignElem chgLayout">
        <pc:chgData name="ALEXANDRE VENTURA DE MEDEIROS FILHO ." userId="S::alexandre.medeirosfo@sptech.school::9af2be20-9a2a-4723-b198-37358d6fb18e" providerId="AD" clId="Web-{7C61389E-3576-4CED-971C-B8FE1548759B}" dt="2022-06-14T05:29:28.372" v="447" actId="20577"/>
        <pc:sldMkLst>
          <pc:docMk/>
          <pc:sldMk cId="1243507418" sldId="262"/>
        </pc:sldMkLst>
        <pc:spChg chg="mod ord">
          <ac:chgData name="ALEXANDRE VENTURA DE MEDEIROS FILHO ." userId="S::alexandre.medeirosfo@sptech.school::9af2be20-9a2a-4723-b198-37358d6fb18e" providerId="AD" clId="Web-{7C61389E-3576-4CED-971C-B8FE1548759B}" dt="2022-06-14T05:29:28.372" v="447" actId="20577"/>
          <ac:spMkLst>
            <pc:docMk/>
            <pc:sldMk cId="1243507418" sldId="262"/>
            <ac:spMk id="2" creationId="{7B319BFC-C3A9-F5E3-3184-3300C4D0CE94}"/>
          </ac:spMkLst>
        </pc:spChg>
        <pc:spChg chg="mod ord">
          <ac:chgData name="ALEXANDRE VENTURA DE MEDEIROS FILHO ." userId="S::alexandre.medeirosfo@sptech.school::9af2be20-9a2a-4723-b198-37358d6fb18e" providerId="AD" clId="Web-{7C61389E-3576-4CED-971C-B8FE1548759B}" dt="2022-06-14T05:06:33.353" v="309" actId="20577"/>
          <ac:spMkLst>
            <pc:docMk/>
            <pc:sldMk cId="1243507418" sldId="262"/>
            <ac:spMk id="3" creationId="{63A94247-0392-283B-9CBA-3C9663E436B1}"/>
          </ac:spMkLst>
        </pc:spChg>
        <pc:spChg chg="add del">
          <ac:chgData name="ALEXANDRE VENTURA DE MEDEIROS FILHO ." userId="S::alexandre.medeirosfo@sptech.school::9af2be20-9a2a-4723-b198-37358d6fb18e" providerId="AD" clId="Web-{7C61389E-3576-4CED-971C-B8FE1548759B}" dt="2022-06-14T05:03:10.895" v="286"/>
          <ac:spMkLst>
            <pc:docMk/>
            <pc:sldMk cId="1243507418" sldId="262"/>
            <ac:spMk id="4" creationId="{1C66FF77-38CB-8CED-E9B7-1A80276064E3}"/>
          </ac:spMkLst>
        </pc:spChg>
        <pc:spChg chg="del">
          <ac:chgData name="ALEXANDRE VENTURA DE MEDEIROS FILHO ." userId="S::alexandre.medeirosfo@sptech.school::9af2be20-9a2a-4723-b198-37358d6fb18e" providerId="AD" clId="Web-{7C61389E-3576-4CED-971C-B8FE1548759B}" dt="2022-06-14T05:01:36.081" v="238"/>
          <ac:spMkLst>
            <pc:docMk/>
            <pc:sldMk cId="1243507418" sldId="262"/>
            <ac:spMk id="7" creationId="{D1D34770-47A8-402C-AF23-2B653F2D88C1}"/>
          </ac:spMkLst>
        </pc:spChg>
        <pc:spChg chg="add">
          <ac:chgData name="ALEXANDRE VENTURA DE MEDEIROS FILHO ." userId="S::alexandre.medeirosfo@sptech.school::9af2be20-9a2a-4723-b198-37358d6fb18e" providerId="AD" clId="Web-{7C61389E-3576-4CED-971C-B8FE1548759B}" dt="2022-06-14T05:05:34.117" v="288"/>
          <ac:spMkLst>
            <pc:docMk/>
            <pc:sldMk cId="1243507418" sldId="262"/>
            <ac:spMk id="10" creationId="{7D9D36D6-2AC5-46A1-A849-4C82D5264A3A}"/>
          </ac:spMkLst>
        </pc:spChg>
        <pc:picChg chg="add mod">
          <ac:chgData name="ALEXANDRE VENTURA DE MEDEIROS FILHO ." userId="S::alexandre.medeirosfo@sptech.school::9af2be20-9a2a-4723-b198-37358d6fb18e" providerId="AD" clId="Web-{7C61389E-3576-4CED-971C-B8FE1548759B}" dt="2022-06-14T05:05:34.117" v="288"/>
          <ac:picMkLst>
            <pc:docMk/>
            <pc:sldMk cId="1243507418" sldId="262"/>
            <ac:picMk id="5" creationId="{408F975F-663B-F84A-C736-438F77C3D1CC}"/>
          </ac:picMkLst>
        </pc:picChg>
      </pc:sldChg>
      <pc:sldChg chg="new del">
        <pc:chgData name="ALEXANDRE VENTURA DE MEDEIROS FILHO ." userId="S::alexandre.medeirosfo@sptech.school::9af2be20-9a2a-4723-b198-37358d6fb18e" providerId="AD" clId="Web-{7C61389E-3576-4CED-971C-B8FE1548759B}" dt="2022-06-14T04:58:37.577" v="187"/>
        <pc:sldMkLst>
          <pc:docMk/>
          <pc:sldMk cId="1669306259" sldId="263"/>
        </pc:sldMkLst>
      </pc:sldChg>
      <pc:sldChg chg="addSp delSp modSp add mod replId setBg modClrScheme delDesignElem chgLayout">
        <pc:chgData name="ALEXANDRE VENTURA DE MEDEIROS FILHO ." userId="S::alexandre.medeirosfo@sptech.school::9af2be20-9a2a-4723-b198-37358d6fb18e" providerId="AD" clId="Web-{7C61389E-3576-4CED-971C-B8FE1548759B}" dt="2022-06-14T05:00:45.299" v="227"/>
        <pc:sldMkLst>
          <pc:docMk/>
          <pc:sldMk cId="3701253448" sldId="263"/>
        </pc:sldMkLst>
        <pc:spChg chg="mod ord">
          <ac:chgData name="ALEXANDRE VENTURA DE MEDEIROS FILHO ." userId="S::alexandre.medeirosfo@sptech.school::9af2be20-9a2a-4723-b198-37358d6fb18e" providerId="AD" clId="Web-{7C61389E-3576-4CED-971C-B8FE1548759B}" dt="2022-06-14T04:59:44.876" v="213"/>
          <ac:spMkLst>
            <pc:docMk/>
            <pc:sldMk cId="3701253448" sldId="263"/>
            <ac:spMk id="2" creationId="{7B319BFC-C3A9-F5E3-3184-3300C4D0CE94}"/>
          </ac:spMkLst>
        </pc:spChg>
        <pc:spChg chg="del mod ord">
          <ac:chgData name="ALEXANDRE VENTURA DE MEDEIROS FILHO ." userId="S::alexandre.medeirosfo@sptech.school::9af2be20-9a2a-4723-b198-37358d6fb18e" providerId="AD" clId="Web-{7C61389E-3576-4CED-971C-B8FE1548759B}" dt="2022-06-14T04:58:51.406" v="190"/>
          <ac:spMkLst>
            <pc:docMk/>
            <pc:sldMk cId="3701253448" sldId="263"/>
            <ac:spMk id="3" creationId="{63A94247-0392-283B-9CBA-3C9663E436B1}"/>
          </ac:spMkLst>
        </pc:spChg>
        <pc:spChg chg="add del">
          <ac:chgData name="ALEXANDRE VENTURA DE MEDEIROS FILHO ." userId="S::alexandre.medeirosfo@sptech.school::9af2be20-9a2a-4723-b198-37358d6fb18e" providerId="AD" clId="Web-{7C61389E-3576-4CED-971C-B8FE1548759B}" dt="2022-06-14T04:59:48.704" v="215"/>
          <ac:spMkLst>
            <pc:docMk/>
            <pc:sldMk cId="3701253448" sldId="263"/>
            <ac:spMk id="4" creationId="{49C796A8-32A2-2598-BC89-5DCEA0F26728}"/>
          </ac:spMkLst>
        </pc:spChg>
        <pc:spChg chg="add mod">
          <ac:chgData name="ALEXANDRE VENTURA DE MEDEIROS FILHO ." userId="S::alexandre.medeirosfo@sptech.school::9af2be20-9a2a-4723-b198-37358d6fb18e" providerId="AD" clId="Web-{7C61389E-3576-4CED-971C-B8FE1548759B}" dt="2022-06-14T05:00:18.377" v="223" actId="20577"/>
          <ac:spMkLst>
            <pc:docMk/>
            <pc:sldMk cId="3701253448" sldId="263"/>
            <ac:spMk id="5" creationId="{F8BCCEF5-6FC5-CC6B-A161-17CA64A5FE5D}"/>
          </ac:spMkLst>
        </pc:spChg>
        <pc:spChg chg="add del">
          <ac:chgData name="ALEXANDRE VENTURA DE MEDEIROS FILHO ." userId="S::alexandre.medeirosfo@sptech.school::9af2be20-9a2a-4723-b198-37358d6fb18e" providerId="AD" clId="Web-{7C61389E-3576-4CED-971C-B8FE1548759B}" dt="2022-06-14T05:00:37.939" v="225"/>
          <ac:spMkLst>
            <pc:docMk/>
            <pc:sldMk cId="3701253448" sldId="263"/>
            <ac:spMk id="6" creationId="{177BD14D-A427-571F-9465-C3874B35F0B3}"/>
          </ac:spMkLst>
        </pc:spChg>
        <pc:spChg chg="del">
          <ac:chgData name="ALEXANDRE VENTURA DE MEDEIROS FILHO ." userId="S::alexandre.medeirosfo@sptech.school::9af2be20-9a2a-4723-b198-37358d6fb18e" providerId="AD" clId="Web-{7C61389E-3576-4CED-971C-B8FE1548759B}" dt="2022-06-14T04:58:48.374" v="189"/>
          <ac:spMkLst>
            <pc:docMk/>
            <pc:sldMk cId="3701253448" sldId="263"/>
            <ac:spMk id="7" creationId="{D1D34770-47A8-402C-AF23-2B653F2D88C1}"/>
          </ac:spMkLst>
        </pc:spChg>
        <pc:spChg chg="add del">
          <ac:chgData name="ALEXANDRE VENTURA DE MEDEIROS FILHO ." userId="S::alexandre.medeirosfo@sptech.school::9af2be20-9a2a-4723-b198-37358d6fb18e" providerId="AD" clId="Web-{7C61389E-3576-4CED-971C-B8FE1548759B}" dt="2022-06-14T05:00:45.299" v="227"/>
          <ac:spMkLst>
            <pc:docMk/>
            <pc:sldMk cId="3701253448" sldId="263"/>
            <ac:spMk id="8" creationId="{680EDB24-84BB-98BB-6EB0-B3C5E9C497A4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6/13/2022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6/13/2022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6/13/2022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6/13/2022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6/13/2022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6/13/2022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6/13/2022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" y="1122363"/>
            <a:ext cx="12191998" cy="2387600"/>
          </a:xfrm>
        </p:spPr>
        <p:txBody>
          <a:bodyPr/>
          <a:lstStyle/>
          <a:p>
            <a:r>
              <a:rPr lang="en-US" sz="9600" dirty="0" err="1">
                <a:solidFill>
                  <a:schemeClr val="bg1"/>
                </a:solidFill>
                <a:latin typeface="Times New Roman"/>
                <a:cs typeface="Calibri Light"/>
              </a:rPr>
              <a:t>Mitologia</a:t>
            </a:r>
            <a:r>
              <a:rPr lang="en-US" sz="9600" dirty="0">
                <a:solidFill>
                  <a:schemeClr val="bg1"/>
                </a:solidFill>
                <a:latin typeface="Times New Roman"/>
                <a:cs typeface="Calibri Light"/>
              </a:rPr>
              <a:t> Grega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en-US" dirty="0">
              <a:solidFill>
                <a:schemeClr val="bg1"/>
              </a:solidFill>
              <a:latin typeface="Times New Roman"/>
              <a:cs typeface="Calibri"/>
            </a:endParaRPr>
          </a:p>
          <a:p>
            <a:r>
              <a:rPr lang="en-US" dirty="0">
                <a:solidFill>
                  <a:schemeClr val="bg1"/>
                </a:solidFill>
                <a:latin typeface="Times New Roman"/>
                <a:cs typeface="Calibri"/>
              </a:rPr>
              <a:t>Alexandre Ventura</a:t>
            </a:r>
            <a:endParaRPr lang="en-US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9">
            <a:extLst>
              <a:ext uri="{FF2B5EF4-FFF2-40B4-BE49-F238E27FC236}">
                <a16:creationId xmlns:a16="http://schemas.microsoft.com/office/drawing/2014/main" id="{D1D34770-47A8-402C-AF23-2B653F2D88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319BFC-C3A9-F5E3-3184-3300C4D0C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79" y="723898"/>
            <a:ext cx="5547369" cy="1495425"/>
          </a:xfrm>
        </p:spPr>
        <p:txBody>
          <a:bodyPr>
            <a:normAutofit/>
          </a:bodyPr>
          <a:lstStyle/>
          <a:p>
            <a:pPr algn="ctr"/>
            <a:r>
              <a:rPr lang="en-US" sz="4000" dirty="0" err="1">
                <a:solidFill>
                  <a:schemeClr val="bg1"/>
                </a:solidFill>
                <a:latin typeface="Times New Roman"/>
                <a:cs typeface="Calibri Light"/>
              </a:rPr>
              <a:t>Contexto</a:t>
            </a:r>
            <a:endParaRPr lang="en-US" sz="4000">
              <a:solidFill>
                <a:schemeClr val="bg1"/>
              </a:solidFill>
              <a:latin typeface="Times New Roman"/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A94247-0392-283B-9CBA-3C9663E436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6680" y="2405067"/>
            <a:ext cx="6002110" cy="372903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200" dirty="0" err="1">
                <a:solidFill>
                  <a:schemeClr val="bg1"/>
                </a:solidFill>
                <a:latin typeface="Times New Roman"/>
                <a:cs typeface="Calibri"/>
              </a:rPr>
              <a:t>Grécia</a:t>
            </a:r>
            <a:r>
              <a:rPr lang="en-US" sz="3200" dirty="0">
                <a:solidFill>
                  <a:schemeClr val="bg1"/>
                </a:solidFill>
                <a:latin typeface="Times New Roman"/>
                <a:cs typeface="Calibri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Times New Roman"/>
                <a:cs typeface="Calibri"/>
              </a:rPr>
              <a:t>Antiga</a:t>
            </a:r>
            <a:endParaRPr lang="en-US" sz="3200">
              <a:solidFill>
                <a:schemeClr val="bg1"/>
              </a:solidFill>
              <a:latin typeface="Times New Roman"/>
              <a:cs typeface="Calibri"/>
            </a:endParaRPr>
          </a:p>
          <a:p>
            <a:endParaRPr lang="en-US" sz="3200" dirty="0">
              <a:solidFill>
                <a:schemeClr val="bg1"/>
              </a:solidFill>
              <a:latin typeface="Times New Roman"/>
              <a:cs typeface="Calibri"/>
            </a:endParaRPr>
          </a:p>
          <a:p>
            <a:r>
              <a:rPr lang="en-US" sz="3200" dirty="0" err="1">
                <a:solidFill>
                  <a:schemeClr val="bg1"/>
                </a:solidFill>
                <a:latin typeface="Times New Roman"/>
                <a:cs typeface="Calibri"/>
              </a:rPr>
              <a:t>Deuses</a:t>
            </a:r>
            <a:endParaRPr lang="en-US" sz="3200">
              <a:solidFill>
                <a:schemeClr val="bg1"/>
              </a:solidFill>
              <a:latin typeface="Times New Roman"/>
              <a:cs typeface="Calibri"/>
            </a:endParaRPr>
          </a:p>
          <a:p>
            <a:endParaRPr lang="en-US" sz="3200" dirty="0">
              <a:solidFill>
                <a:schemeClr val="bg1"/>
              </a:solidFill>
              <a:latin typeface="Times New Roman"/>
              <a:cs typeface="Calibri"/>
            </a:endParaRPr>
          </a:p>
          <a:p>
            <a:r>
              <a:rPr lang="en-US" sz="3200" dirty="0" err="1">
                <a:solidFill>
                  <a:schemeClr val="bg1"/>
                </a:solidFill>
                <a:latin typeface="Times New Roman"/>
                <a:cs typeface="Calibri"/>
              </a:rPr>
              <a:t>Mitos</a:t>
            </a:r>
            <a:endParaRPr lang="en-US" sz="3200">
              <a:solidFill>
                <a:schemeClr val="bg1"/>
              </a:solidFill>
              <a:latin typeface="Times New Roman"/>
              <a:cs typeface="Calibri"/>
            </a:endParaRP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071F5166-AAEF-152C-E5E9-E786875AFB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491" r="-1" b="17241"/>
          <a:stretch/>
        </p:blipFill>
        <p:spPr>
          <a:xfrm>
            <a:off x="7199440" y="10"/>
            <a:ext cx="4992560" cy="685799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618284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9">
            <a:extLst>
              <a:ext uri="{FF2B5EF4-FFF2-40B4-BE49-F238E27FC236}">
                <a16:creationId xmlns:a16="http://schemas.microsoft.com/office/drawing/2014/main" id="{D1D34770-47A8-402C-AF23-2B653F2D88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319BFC-C3A9-F5E3-3184-3300C4D0C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3260" y="490382"/>
            <a:ext cx="6002110" cy="1495425"/>
          </a:xfrm>
        </p:spPr>
        <p:txBody>
          <a:bodyPr>
            <a:normAutofit/>
          </a:bodyPr>
          <a:lstStyle/>
          <a:p>
            <a:pPr algn="ctr"/>
            <a:r>
              <a:rPr lang="en-US" sz="4000" dirty="0" err="1">
                <a:solidFill>
                  <a:schemeClr val="bg1"/>
                </a:solidFill>
                <a:latin typeface="Times New Roman"/>
                <a:cs typeface="Calibri Light"/>
              </a:rPr>
              <a:t>Primeiro</a:t>
            </a:r>
            <a:r>
              <a:rPr lang="en-US" sz="4000" dirty="0">
                <a:solidFill>
                  <a:schemeClr val="bg1"/>
                </a:solidFill>
                <a:latin typeface="Times New Roman"/>
                <a:cs typeface="Calibri Light"/>
              </a:rPr>
              <a:t> </a:t>
            </a:r>
            <a:r>
              <a:rPr lang="en-US" sz="4000" dirty="0" err="1">
                <a:solidFill>
                  <a:schemeClr val="bg1"/>
                </a:solidFill>
                <a:latin typeface="Times New Roman"/>
                <a:cs typeface="Calibri Light"/>
              </a:rPr>
              <a:t>contato</a:t>
            </a:r>
            <a:endParaRPr lang="en-US" dirty="0" err="1">
              <a:solidFill>
                <a:schemeClr val="bg1"/>
              </a:solidFill>
              <a:cs typeface="Calibri Light" panose="020F03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A94247-0392-283B-9CBA-3C9663E436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33261" y="2478809"/>
            <a:ext cx="6002110" cy="372903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200" dirty="0" err="1">
                <a:solidFill>
                  <a:schemeClr val="bg1"/>
                </a:solidFill>
                <a:latin typeface="Times New Roman"/>
                <a:cs typeface="Calibri"/>
              </a:rPr>
              <a:t>Leitura</a:t>
            </a:r>
          </a:p>
          <a:p>
            <a:endParaRPr lang="en-US" sz="3200" dirty="0">
              <a:solidFill>
                <a:schemeClr val="bg1"/>
              </a:solidFill>
              <a:latin typeface="Times New Roman"/>
              <a:cs typeface="Calibri"/>
            </a:endParaRPr>
          </a:p>
          <a:p>
            <a:r>
              <a:rPr lang="en-US" sz="3200" dirty="0">
                <a:solidFill>
                  <a:schemeClr val="bg1"/>
                </a:solidFill>
                <a:latin typeface="Times New Roman"/>
                <a:cs typeface="Calibri"/>
              </a:rPr>
              <a:t>Percy Jackson</a:t>
            </a:r>
          </a:p>
          <a:p>
            <a:endParaRPr lang="en-US" sz="3200" dirty="0">
              <a:solidFill>
                <a:schemeClr val="bg1"/>
              </a:solidFill>
              <a:latin typeface="Times New Roman"/>
              <a:cs typeface="Calibri"/>
            </a:endParaRPr>
          </a:p>
          <a:p>
            <a:r>
              <a:rPr lang="en-US" sz="3200" dirty="0" err="1">
                <a:solidFill>
                  <a:schemeClr val="bg1"/>
                </a:solidFill>
                <a:latin typeface="Times New Roman"/>
                <a:cs typeface="Calibri"/>
              </a:rPr>
              <a:t>Jogos</a:t>
            </a:r>
          </a:p>
        </p:txBody>
      </p:sp>
      <p:pic>
        <p:nvPicPr>
          <p:cNvPr id="4" name="Picture 5" descr="A picture containing text, book&#10;&#10;Description automatically generated">
            <a:extLst>
              <a:ext uri="{FF2B5EF4-FFF2-40B4-BE49-F238E27FC236}">
                <a16:creationId xmlns:a16="http://schemas.microsoft.com/office/drawing/2014/main" id="{A370FFFA-22EC-1F9F-F750-FF0CB0ED66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7" y="-3705"/>
            <a:ext cx="4648199" cy="686540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629381A-B327-3778-998D-CC0F3C502A28}"/>
              </a:ext>
            </a:extLst>
          </p:cNvPr>
          <p:cNvSpPr txBox="1"/>
          <p:nvPr/>
        </p:nvSpPr>
        <p:spPr>
          <a:xfrm>
            <a:off x="4724400" y="3200399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686112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319BFC-C3A9-F5E3-3184-3300C4D0CE9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56968" y="256868"/>
            <a:ext cx="10167938" cy="1495425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Times New Roman"/>
                <a:cs typeface="Calibri Light"/>
              </a:rPr>
              <a:t>Site | Sistema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Picture 7" descr="Logo&#10;&#10;Description automatically generated">
            <a:extLst>
              <a:ext uri="{FF2B5EF4-FFF2-40B4-BE49-F238E27FC236}">
                <a16:creationId xmlns:a16="http://schemas.microsoft.com/office/drawing/2014/main" id="{F2AD8FDD-B313-F331-46E1-159524494D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2400" y="1885337"/>
            <a:ext cx="4267199" cy="4267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933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D1D34770-47A8-402C-AF23-2B653F2D88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319BFC-C3A9-F5E3-3184-3300C4D0C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79" y="416640"/>
            <a:ext cx="5596530" cy="1495425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Times New Roman"/>
                <a:cs typeface="Calibri Light"/>
              </a:rPr>
              <a:t>Valores</a:t>
            </a:r>
            <a:endParaRPr lang="en-US" sz="4000" dirty="0">
              <a:solidFill>
                <a:schemeClr val="bg1"/>
              </a:solidFill>
              <a:cs typeface="Calibri Light" panose="020F03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A94247-0392-283B-9CBA-3C9663E436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6680" y="2085519"/>
            <a:ext cx="6002110" cy="3729034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3200" dirty="0" err="1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Responsabilidade</a:t>
            </a:r>
            <a:endParaRPr lang="en-US" sz="3200" dirty="0">
              <a:solidFill>
                <a:schemeClr val="bg1"/>
              </a:solidFill>
              <a:latin typeface="Times New Roman"/>
              <a:cs typeface="Calibri"/>
            </a:endParaRPr>
          </a:p>
          <a:p>
            <a:endParaRPr lang="en-US" sz="3200" dirty="0">
              <a:solidFill>
                <a:schemeClr val="bg1"/>
              </a:solidFill>
              <a:latin typeface="Times New Roman"/>
              <a:cs typeface="Calibri"/>
            </a:endParaRPr>
          </a:p>
          <a:p>
            <a:r>
              <a:rPr lang="en-US" sz="3200" dirty="0" err="1">
                <a:solidFill>
                  <a:schemeClr val="bg1"/>
                </a:solidFill>
                <a:latin typeface="Times New Roman"/>
                <a:cs typeface="Calibri"/>
              </a:rPr>
              <a:t>Lógica</a:t>
            </a:r>
            <a:endParaRPr lang="en-US" sz="3200" dirty="0">
              <a:solidFill>
                <a:schemeClr val="bg1"/>
              </a:solidFill>
              <a:latin typeface="Times New Roman"/>
              <a:cs typeface="Calibri"/>
            </a:endParaRPr>
          </a:p>
          <a:p>
            <a:endParaRPr lang="en-US" sz="3200" dirty="0">
              <a:solidFill>
                <a:schemeClr val="bg1"/>
              </a:solidFill>
              <a:latin typeface="Times New Roman"/>
              <a:cs typeface="Calibri"/>
            </a:endParaRPr>
          </a:p>
          <a:p>
            <a:r>
              <a:rPr lang="en-US" sz="3200" dirty="0" err="1">
                <a:solidFill>
                  <a:schemeClr val="bg1"/>
                </a:solidFill>
                <a:latin typeface="Times New Roman"/>
                <a:cs typeface="Calibri"/>
              </a:rPr>
              <a:t>Comunicação</a:t>
            </a:r>
            <a:endParaRPr lang="en-US" sz="3200" dirty="0">
              <a:solidFill>
                <a:schemeClr val="bg1"/>
              </a:solidFill>
              <a:latin typeface="Times New Roman"/>
              <a:cs typeface="Calibri"/>
            </a:endParaRPr>
          </a:p>
          <a:p>
            <a:endParaRPr lang="en-US" sz="3200" dirty="0">
              <a:solidFill>
                <a:schemeClr val="bg1"/>
              </a:solidFill>
              <a:latin typeface="Times New Roman"/>
              <a:cs typeface="Calibri"/>
            </a:endParaRPr>
          </a:p>
          <a:p>
            <a:r>
              <a:rPr lang="en-US" sz="3200" dirty="0" err="1">
                <a:solidFill>
                  <a:schemeClr val="bg1"/>
                </a:solidFill>
                <a:latin typeface="Times New Roman"/>
                <a:cs typeface="Calibri"/>
              </a:rPr>
              <a:t>Organização</a:t>
            </a:r>
            <a:endParaRPr lang="en-US" sz="3200" dirty="0">
              <a:solidFill>
                <a:schemeClr val="bg1"/>
              </a:solidFill>
              <a:latin typeface="Times New Roman"/>
              <a:cs typeface="Calibri"/>
            </a:endParaRPr>
          </a:p>
          <a:p>
            <a:endParaRPr lang="en-US" sz="3200" dirty="0">
              <a:solidFill>
                <a:schemeClr val="bg1"/>
              </a:solidFill>
              <a:latin typeface="Times New Roman"/>
              <a:cs typeface="Calibri"/>
            </a:endParaRPr>
          </a:p>
          <a:p>
            <a:endParaRPr lang="en-US" sz="2000" dirty="0">
              <a:solidFill>
                <a:schemeClr val="bg1"/>
              </a:solidFill>
              <a:cs typeface="Calibri"/>
            </a:endParaRPr>
          </a:p>
        </p:txBody>
      </p:sp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C8773CC5-96A3-2C2E-8472-1EC33C1892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78" r="1" b="4932"/>
          <a:stretch/>
        </p:blipFill>
        <p:spPr>
          <a:xfrm>
            <a:off x="7199440" y="10"/>
            <a:ext cx="4992560" cy="685799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4015257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319BFC-C3A9-F5E3-3184-3300C4D0CE9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23452" y="500319"/>
            <a:ext cx="4173794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 err="1">
                <a:solidFill>
                  <a:schemeClr val="bg1"/>
                </a:solidFill>
                <a:latin typeface="Times New Roman"/>
                <a:cs typeface="Calibri Light"/>
              </a:rPr>
              <a:t>Dificuldade</a:t>
            </a:r>
            <a:endParaRPr lang="en-US" dirty="0" err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A94247-0392-283B-9CBA-3C9663E436B1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823452" y="2980915"/>
            <a:ext cx="5181600" cy="319604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200" dirty="0" err="1">
                <a:solidFill>
                  <a:schemeClr val="bg1"/>
                </a:solidFill>
                <a:latin typeface="Times New Roman"/>
                <a:cs typeface="Calibri"/>
              </a:rPr>
              <a:t>Utilização</a:t>
            </a:r>
            <a:r>
              <a:rPr lang="en-US" sz="3200" dirty="0">
                <a:solidFill>
                  <a:schemeClr val="bg1"/>
                </a:solidFill>
                <a:latin typeface="Times New Roman"/>
                <a:cs typeface="Calibri"/>
              </a:rPr>
              <a:t> das </a:t>
            </a:r>
            <a:r>
              <a:rPr lang="en-US" sz="3200" dirty="0" err="1">
                <a:solidFill>
                  <a:schemeClr val="bg1"/>
                </a:solidFill>
                <a:latin typeface="Times New Roman"/>
                <a:cs typeface="Calibri"/>
              </a:rPr>
              <a:t>rotas</a:t>
            </a:r>
            <a:r>
              <a:rPr lang="en-US" sz="3200" dirty="0">
                <a:solidFill>
                  <a:schemeClr val="bg1"/>
                </a:solidFill>
                <a:latin typeface="Times New Roman"/>
                <a:cs typeface="Calibri"/>
              </a:rPr>
              <a:t> da API</a:t>
            </a:r>
            <a:endParaRPr lang="en-US" dirty="0">
              <a:solidFill>
                <a:schemeClr val="bg1"/>
              </a:solidFill>
            </a:endParaRPr>
          </a:p>
          <a:p>
            <a:endParaRPr lang="en-US" sz="3200" dirty="0">
              <a:solidFill>
                <a:schemeClr val="bg1"/>
              </a:solidFill>
              <a:latin typeface="Times New Roman"/>
              <a:cs typeface="Calibri"/>
            </a:endParaRPr>
          </a:p>
          <a:p>
            <a:r>
              <a:rPr lang="en-US" sz="3200" dirty="0" err="1">
                <a:solidFill>
                  <a:schemeClr val="bg1"/>
                </a:solidFill>
                <a:latin typeface="Times New Roman"/>
                <a:cs typeface="Calibri"/>
              </a:rPr>
              <a:t>Escolha</a:t>
            </a:r>
            <a:r>
              <a:rPr lang="en-US" sz="3200" dirty="0">
                <a:solidFill>
                  <a:schemeClr val="bg1"/>
                </a:solidFill>
                <a:latin typeface="Times New Roman"/>
                <a:cs typeface="Calibri"/>
              </a:rPr>
              <a:t> do </a:t>
            </a:r>
            <a:r>
              <a:rPr lang="en-US" sz="3200" dirty="0" err="1">
                <a:solidFill>
                  <a:schemeClr val="bg1"/>
                </a:solidFill>
                <a:latin typeface="Times New Roman"/>
                <a:cs typeface="Calibri"/>
              </a:rPr>
              <a:t>tema</a:t>
            </a:r>
            <a:endParaRPr lang="en-US" sz="3200" dirty="0">
              <a:solidFill>
                <a:schemeClr val="bg1"/>
              </a:solidFill>
              <a:latin typeface="Times New Roman"/>
              <a:cs typeface="Calibri"/>
            </a:endParaRPr>
          </a:p>
          <a:p>
            <a:endParaRPr lang="en-US" sz="2000" dirty="0">
              <a:solidFill>
                <a:schemeClr val="bg1"/>
              </a:solidFill>
              <a:cs typeface="Calibri"/>
            </a:endParaRPr>
          </a:p>
          <a:p>
            <a:endParaRPr lang="en-US" sz="2000" dirty="0">
              <a:solidFill>
                <a:schemeClr val="bg1"/>
              </a:solidFill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5215B5-223D-80D9-E671-2EDBA3FEB27C}"/>
              </a:ext>
            </a:extLst>
          </p:cNvPr>
          <p:cNvSpPr txBox="1"/>
          <p:nvPr/>
        </p:nvSpPr>
        <p:spPr>
          <a:xfrm>
            <a:off x="8595851" y="803786"/>
            <a:ext cx="2743200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 sz="4000" dirty="0">
              <a:solidFill>
                <a:srgbClr val="FFFFFF"/>
              </a:solidFill>
              <a:latin typeface="Times New Roman"/>
              <a:cs typeface="Times New Roman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0A03D2F-7F42-ECE7-C972-31FB7DE5E776}"/>
              </a:ext>
            </a:extLst>
          </p:cNvPr>
          <p:cNvSpPr txBox="1">
            <a:spLocks/>
          </p:cNvSpPr>
          <p:nvPr/>
        </p:nvSpPr>
        <p:spPr>
          <a:xfrm>
            <a:off x="6887497" y="505235"/>
            <a:ext cx="429669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 err="1">
                <a:solidFill>
                  <a:schemeClr val="bg1"/>
                </a:solidFill>
                <a:latin typeface="Times New Roman"/>
                <a:cs typeface="Times New Roman"/>
              </a:rPr>
              <a:t>Superação</a:t>
            </a:r>
            <a:endParaRPr lang="en-US" dirty="0" err="1">
              <a:solidFill>
                <a:schemeClr val="bg1"/>
              </a:solidFill>
              <a:cs typeface="Calibri Light" panose="020F0302020204030204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342347B1-4733-A0B9-0331-73D22BA4C7A0}"/>
              </a:ext>
            </a:extLst>
          </p:cNvPr>
          <p:cNvSpPr txBox="1">
            <a:spLocks/>
          </p:cNvSpPr>
          <p:nvPr/>
        </p:nvSpPr>
        <p:spPr>
          <a:xfrm>
            <a:off x="6887497" y="2985830"/>
            <a:ext cx="5181600" cy="31960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 err="1">
                <a:solidFill>
                  <a:schemeClr val="bg1"/>
                </a:solidFill>
                <a:latin typeface="Times New Roman"/>
                <a:cs typeface="Calibri"/>
              </a:rPr>
              <a:t>Comunicação</a:t>
            </a:r>
            <a:r>
              <a:rPr lang="en-US" sz="3200" dirty="0">
                <a:solidFill>
                  <a:schemeClr val="bg1"/>
                </a:solidFill>
                <a:latin typeface="Times New Roman"/>
                <a:cs typeface="Calibri"/>
              </a:rPr>
              <a:t> de </a:t>
            </a:r>
            <a:r>
              <a:rPr lang="en-US" sz="3200" dirty="0" err="1">
                <a:solidFill>
                  <a:schemeClr val="bg1"/>
                </a:solidFill>
                <a:latin typeface="Times New Roman"/>
                <a:cs typeface="Calibri"/>
              </a:rPr>
              <a:t>apoio</a:t>
            </a:r>
            <a:endParaRPr lang="en-US" dirty="0" err="1">
              <a:solidFill>
                <a:schemeClr val="bg1"/>
              </a:solidFill>
            </a:endParaRPr>
          </a:p>
          <a:p>
            <a:endParaRPr lang="en-US" sz="3200" dirty="0">
              <a:solidFill>
                <a:schemeClr val="bg1"/>
              </a:solidFill>
              <a:latin typeface="Times New Roman"/>
              <a:cs typeface="Calibri"/>
            </a:endParaRPr>
          </a:p>
          <a:p>
            <a:r>
              <a:rPr lang="en-US" sz="3200" dirty="0">
                <a:solidFill>
                  <a:schemeClr val="bg1"/>
                </a:solidFill>
                <a:latin typeface="Times New Roman"/>
                <a:cs typeface="Calibri"/>
              </a:rPr>
              <a:t>Back-end</a:t>
            </a:r>
          </a:p>
          <a:p>
            <a:endParaRPr lang="en-US" sz="2000" dirty="0">
              <a:solidFill>
                <a:schemeClr val="bg1"/>
              </a:solidFill>
              <a:cs typeface="Calibri"/>
            </a:endParaRPr>
          </a:p>
          <a:p>
            <a:endParaRPr lang="en-US" sz="2000" dirty="0">
              <a:solidFill>
                <a:schemeClr val="bg1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58393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D9D36D6-2AC5-46A1-A849-4C82D5264A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319BFC-C3A9-F5E3-3184-3300C4D0CE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54955" y="552182"/>
            <a:ext cx="5998840" cy="909652"/>
          </a:xfrm>
          <a:noFill/>
        </p:spPr>
        <p:txBody>
          <a:bodyPr>
            <a:normAutofit/>
          </a:bodyPr>
          <a:lstStyle/>
          <a:p>
            <a:r>
              <a:rPr lang="en-US" sz="4000" dirty="0" err="1">
                <a:solidFill>
                  <a:schemeClr val="bg1"/>
                </a:solidFill>
                <a:latin typeface="Times New Roman"/>
                <a:cs typeface="Calibri Light"/>
              </a:rPr>
              <a:t>Gratidão</a:t>
            </a:r>
            <a:endParaRPr lang="en-US" sz="4000">
              <a:solidFill>
                <a:schemeClr val="bg1"/>
              </a:solidFill>
              <a:latin typeface="Times New Roman"/>
              <a:cs typeface="Calibri Light" panose="020F03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A94247-0392-283B-9CBA-3C9663E436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54955" y="2518452"/>
            <a:ext cx="5998840" cy="3615648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Times New Roman"/>
                <a:cs typeface="Calibri"/>
              </a:rPr>
              <a:t>Danylo</a:t>
            </a:r>
          </a:p>
          <a:p>
            <a:endParaRPr lang="en-US" sz="3200" dirty="0">
              <a:solidFill>
                <a:schemeClr val="bg1"/>
              </a:solidFill>
              <a:latin typeface="Times New Roman"/>
              <a:cs typeface="Calibri"/>
            </a:endParaRPr>
          </a:p>
          <a:p>
            <a:r>
              <a:rPr lang="en-US" sz="3200" dirty="0">
                <a:solidFill>
                  <a:schemeClr val="bg1"/>
                </a:solidFill>
                <a:latin typeface="Times New Roman"/>
                <a:cs typeface="Calibri"/>
              </a:rPr>
              <a:t>Miguel</a:t>
            </a:r>
          </a:p>
          <a:p>
            <a:endParaRPr lang="en-US" sz="3200" dirty="0">
              <a:solidFill>
                <a:schemeClr val="bg1"/>
              </a:solidFill>
              <a:latin typeface="Times New Roman"/>
              <a:cs typeface="Calibri"/>
            </a:endParaRPr>
          </a:p>
          <a:p>
            <a:r>
              <a:rPr lang="en-US" sz="3200" dirty="0">
                <a:solidFill>
                  <a:schemeClr val="bg1"/>
                </a:solidFill>
                <a:latin typeface="Times New Roman"/>
                <a:cs typeface="Calibri"/>
              </a:rPr>
              <a:t>Ivan</a:t>
            </a:r>
          </a:p>
        </p:txBody>
      </p:sp>
      <p:pic>
        <p:nvPicPr>
          <p:cNvPr id="5" name="Picture 5" descr="A picture containing indoor, plant, flower&#10;&#10;Description automatically generated">
            <a:extLst>
              <a:ext uri="{FF2B5EF4-FFF2-40B4-BE49-F238E27FC236}">
                <a16:creationId xmlns:a16="http://schemas.microsoft.com/office/drawing/2014/main" id="{408F975F-663B-F84A-C736-438F77C3D1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317" r="-2" b="-2"/>
          <a:stretch/>
        </p:blipFill>
        <p:spPr>
          <a:xfrm>
            <a:off x="20" y="10"/>
            <a:ext cx="4992985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507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319BFC-C3A9-F5E3-3184-3300C4D0CE9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07258" y="2678061"/>
            <a:ext cx="11582144" cy="1495425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en-US" sz="6600" dirty="0" err="1">
                <a:solidFill>
                  <a:schemeClr val="bg1"/>
                </a:solidFill>
                <a:latin typeface="Times New Roman"/>
                <a:cs typeface="Calibri Light"/>
              </a:rPr>
              <a:t>Obrigado</a:t>
            </a:r>
            <a:r>
              <a:rPr lang="en-US" sz="6600" dirty="0">
                <a:solidFill>
                  <a:schemeClr val="bg1"/>
                </a:solidFill>
                <a:latin typeface="Times New Roman"/>
                <a:cs typeface="Calibri Light"/>
              </a:rPr>
              <a:t> pela </a:t>
            </a:r>
            <a:r>
              <a:rPr lang="en-US" sz="6600" dirty="0" err="1">
                <a:solidFill>
                  <a:schemeClr val="bg1"/>
                </a:solidFill>
                <a:latin typeface="Times New Roman"/>
                <a:cs typeface="Calibri Light"/>
              </a:rPr>
              <a:t>atenção</a:t>
            </a:r>
            <a:r>
              <a:rPr lang="en-US" sz="6600" dirty="0">
                <a:solidFill>
                  <a:schemeClr val="bg1"/>
                </a:solidFill>
                <a:latin typeface="Times New Roman"/>
                <a:cs typeface="Calibri Light"/>
              </a:rPr>
              <a:t>!</a:t>
            </a:r>
            <a:endParaRPr lang="en-US" sz="6600">
              <a:solidFill>
                <a:schemeClr val="bg1"/>
              </a:solidFill>
              <a:latin typeface="Times New Roman"/>
              <a:cs typeface="Calibri Light" panose="020F0302020204030204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BCCEF5-6FC5-CC6B-A161-17CA64A5FE5D}"/>
              </a:ext>
            </a:extLst>
          </p:cNvPr>
          <p:cNvSpPr txBox="1"/>
          <p:nvPr/>
        </p:nvSpPr>
        <p:spPr>
          <a:xfrm>
            <a:off x="4867275" y="3343274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1253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8</Slides>
  <Notes>0</Notes>
  <HiddenSlides>1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office theme</vt:lpstr>
      <vt:lpstr>Mitologia Grega</vt:lpstr>
      <vt:lpstr>Contexto</vt:lpstr>
      <vt:lpstr>Primeiro contato</vt:lpstr>
      <vt:lpstr>Site | Sistema</vt:lpstr>
      <vt:lpstr>Valores</vt:lpstr>
      <vt:lpstr>Dificuldade</vt:lpstr>
      <vt:lpstr>Gratidão</vt:lpstr>
      <vt:lpstr>Obrigado pela atenção!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233</cp:revision>
  <dcterms:created xsi:type="dcterms:W3CDTF">2022-06-14T04:33:47Z</dcterms:created>
  <dcterms:modified xsi:type="dcterms:W3CDTF">2022-06-14T05:35:58Z</dcterms:modified>
</cp:coreProperties>
</file>